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Nunito"/>
      <p:regular r:id="rId47"/>
      <p:bold r:id="rId48"/>
      <p:italic r:id="rId49"/>
      <p:boldItalic r:id="rId50"/>
    </p:embeddedFont>
    <p:embeddedFont>
      <p:font typeface="Maven Pro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avenPro-regular.fntdata"/><Relationship Id="rId50" Type="http://schemas.openxmlformats.org/officeDocument/2006/relationships/font" Target="fonts/Nunito-boldItalic.fntdata"/><Relationship Id="rId52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97c19cb1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097c19cb1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97c19cb1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097c19cb1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97c19cb1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97c19cb1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97c19cb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97c19cb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97c19cb1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097c19cb1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97c19cb1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097c19cb1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97c19cb1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97c19cb1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97c19cb1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97c19cb1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97c19cb1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97c19cb1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97c19cb1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097c19cb1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97c19cb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97c19cb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097c19cb1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097c19cb1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097c19cb1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097c19cb1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97c19cb1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097c19cb1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97c19cb1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097c19cb1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97c19cb1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097c19cb1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097c19cb1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097c19cb1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97c19cb1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97c19cb1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097c19cb1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097c19cb1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097c19cb1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097c19cb1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97c19cb1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97c19cb1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97c19cb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97c19cb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097c19cb1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097c19cb1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097c19cb1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097c19cb1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097c19cb1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097c19cb1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097c19cb1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097c19cb1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097c19cb1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097c19cb1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097c19cb1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097c19cb1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097c19cb1a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097c19cb1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097c19cb1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097c19cb1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097c19cb1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097c19cb1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97c19cb1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097c19cb1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97c19cb1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97c19cb1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97c19cb1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97c19cb1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097c19cb1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097c19cb1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97c19cb1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97c19cb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97c19cb1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097c19cb1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97c19cb1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97c19cb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97c19cb1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97c19cb1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97c19cb1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097c19cb1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Supervisor Use Cases in Genesys Cloud:</a:t>
            </a:r>
            <a:endParaRPr/>
          </a:p>
        </p:txBody>
      </p:sp>
      <p:sp>
        <p:nvSpPr>
          <p:cNvPr id="278" name="Google Shape;278;p1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Performance reports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Schedule and export report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Dashboards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People management 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Edit user / ACD skills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Roles &amp; Permissions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Person Details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Queues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Access all Queues &amp; Queue details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Disconnect an interaction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Forward mobile number (Data Table)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Add Schedules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Add people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Add phone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Queue activity report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140399"/>
            <a:ext cx="7840201" cy="363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Queue Performance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994126"/>
            <a:ext cx="7840198" cy="36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 performance report 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53750"/>
            <a:ext cx="7840201" cy="3600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 report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995198"/>
            <a:ext cx="7751598" cy="362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Schedule report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57773"/>
            <a:ext cx="7840199" cy="366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Publish dashboard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37300"/>
            <a:ext cx="7840198" cy="273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/>
          </a:p>
        </p:txBody>
      </p:sp>
      <p:sp>
        <p:nvSpPr>
          <p:cNvPr id="383" name="Google Shape;383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19852"/>
            <a:ext cx="7840200" cy="368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 management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92676"/>
            <a:ext cx="7840200" cy="371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 - Edit user / ACD skills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64573"/>
            <a:ext cx="7840199" cy="3576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/>
          </a:p>
        </p:txBody>
      </p:sp>
      <p:sp>
        <p:nvSpPr>
          <p:cNvPr id="404" name="Google Shape;404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952549"/>
            <a:ext cx="7840198" cy="35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reports: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725" y="1373750"/>
            <a:ext cx="7504262" cy="35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Permissions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26175"/>
            <a:ext cx="7840201" cy="3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Roles/Permissions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994951"/>
            <a:ext cx="7840201" cy="3776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 Skills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41850"/>
            <a:ext cx="7840202" cy="3516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 Queues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00299"/>
            <a:ext cx="7840199" cy="355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 details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192725"/>
            <a:ext cx="7840199" cy="353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Queues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95576"/>
            <a:ext cx="7840202" cy="2016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Call Work settings at Queue level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98924"/>
            <a:ext cx="7840200" cy="357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Routing Method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18650"/>
            <a:ext cx="7840201" cy="353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Level and Incoming Call Alerting Time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99374"/>
            <a:ext cx="7768977" cy="35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 settings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20950"/>
            <a:ext cx="7840202" cy="353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 Agent Performance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135950"/>
            <a:ext cx="7658776" cy="35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Disconnect Interactions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124549"/>
            <a:ext cx="7840202" cy="33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625" y="1124050"/>
            <a:ext cx="7918376" cy="3700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Tables: Forward to mobile number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67725"/>
            <a:ext cx="7840201" cy="212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3458449"/>
            <a:ext cx="7958019" cy="21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88" y="421588"/>
            <a:ext cx="54768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Scheduling – Schedule Groups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200625"/>
            <a:ext cx="7840199" cy="353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Scheduling - Schedules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984400"/>
            <a:ext cx="7840201" cy="356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38" y="528638"/>
            <a:ext cx="679132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new user/assign roles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238301"/>
            <a:ext cx="7840202" cy="371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Phone Management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90426"/>
            <a:ext cx="7840201" cy="3721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phone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98176"/>
            <a:ext cx="7840198" cy="370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807"/>
            <a:ext cx="9144001" cy="423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33125"/>
            <a:ext cx="7840199" cy="36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1223"/>
            <a:ext cx="9144000" cy="428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197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Agent Status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753625"/>
            <a:ext cx="7710326" cy="35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/ Modify Agent status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2" y="1016200"/>
            <a:ext cx="3641675" cy="42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621" y="1597875"/>
            <a:ext cx="5570383" cy="35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performance report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025" y="1200524"/>
            <a:ext cx="7736977" cy="356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Interactions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66325"/>
            <a:ext cx="7840200" cy="361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 details  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31550"/>
            <a:ext cx="7840202" cy="382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